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A4E06-ACB3-4018-BADF-596DE188B18A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4907-D41E-4E32-8C9D-6D0D08227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 оз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одзаголовок 2"/>
          <p:cNvSpPr>
            <a:spLocks/>
          </p:cNvSpPr>
          <p:nvPr/>
        </p:nvSpPr>
        <p:spPr bwMode="auto">
          <a:xfrm>
            <a:off x="395288" y="549275"/>
            <a:ext cx="22320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85776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</a:rPr>
              <a:t>Доброта – это солнце, которое согревает душу человека»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7732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972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9891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244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05263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7813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625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2131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3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7651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4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5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437063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6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651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Содержимое 3"/>
          <p:cNvSpPr>
            <a:spLocks noGrp="1"/>
          </p:cNvSpPr>
          <p:nvPr>
            <p:ph idx="4294967295"/>
          </p:nvPr>
        </p:nvSpPr>
        <p:spPr>
          <a:xfrm>
            <a:off x="468313" y="188913"/>
            <a:ext cx="8229600" cy="63357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i="1" dirty="0" smtClean="0">
                <a:latin typeface="Monotype Corsiva" pitchFamily="66" charset="0"/>
              </a:rPr>
              <a:t>Независимо от того, ждут от тебя добро или не ждут его -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Твори добро.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i="1" dirty="0" smtClean="0">
                <a:latin typeface="Monotype Corsiva" pitchFamily="66" charset="0"/>
              </a:rPr>
              <a:t>Независимо от того, заметят твоё добро или не заметят его -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Твори добро.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i="1" dirty="0" smtClean="0">
                <a:latin typeface="Monotype Corsiva" pitchFamily="66" charset="0"/>
              </a:rPr>
              <a:t>Независимо от того, принимают твоё добро или отбрасывают его -  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Твори добро.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i="1" dirty="0" smtClean="0">
                <a:latin typeface="Monotype Corsiva" pitchFamily="66" charset="0"/>
              </a:rPr>
              <a:t>Независимо от того, чем будут платить тебе за добро: добром или злом -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Твори добро.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i="1" dirty="0" smtClean="0">
                <a:latin typeface="Monotype Corsiva" pitchFamily="66" charset="0"/>
              </a:rPr>
              <a:t>Твори добро и ни у кого не спрашивай разрешения,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i="1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i="1" dirty="0" smtClean="0">
                <a:latin typeface="Monotype Corsiva" pitchFamily="66" charset="0"/>
              </a:rPr>
              <a:t>     Ибо никто не властен над твоим добром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latin typeface="Monotype Corsiva" pitchFamily="66" charset="0"/>
              </a:rPr>
              <a:t>                                              Ш.А. </a:t>
            </a:r>
            <a:r>
              <a:rPr lang="ru-RU" i="1" dirty="0" err="1" smtClean="0">
                <a:latin typeface="Monotype Corsiva" pitchFamily="66" charset="0"/>
              </a:rPr>
              <a:t>Амонашвили</a:t>
            </a: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 озер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ttp://s52.radikal.ru/i137/1007/82/ce80a1145d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60350"/>
            <a:ext cx="3852863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50825" y="2857500"/>
            <a:ext cx="6121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</a:rPr>
              <a:t>«Независимо от того, чем будут платить тебе за добро: добром или злом -   Твори добро».</a:t>
            </a:r>
          </a:p>
          <a:p>
            <a:pPr algn="r"/>
            <a:r>
              <a:rPr lang="ru-RU" sz="2400" b="1" i="1">
                <a:solidFill>
                  <a:srgbClr val="0000FF"/>
                </a:solidFill>
              </a:rPr>
              <a:t>  Ш.А. Амонашвили</a:t>
            </a:r>
            <a:endParaRPr lang="ru-RU" sz="2400">
              <a:solidFill>
                <a:srgbClr val="0000FF"/>
              </a:solidFill>
            </a:endParaRPr>
          </a:p>
          <a:p>
            <a:pPr algn="ctr"/>
            <a:endParaRPr lang="ru-RU" sz="2400" b="1" i="1"/>
          </a:p>
          <a:p>
            <a:pPr algn="ctr"/>
            <a:r>
              <a:rPr lang="ru-RU" sz="2400" b="1" i="1"/>
              <a:t> </a:t>
            </a:r>
            <a:endParaRPr lang="ru-RU" sz="2400"/>
          </a:p>
          <a:p>
            <a:pPr algn="ctr"/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Pavilio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57188"/>
            <a:ext cx="3571875" cy="435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28625" y="357188"/>
            <a:ext cx="471487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Шалва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Александрович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Амонашвили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– грузинский педагог и психолог, почетный академик Российской академии образования, руководитель лаборатории гуманной педагогики. Любовь к ребёнку, к человеку – вот основа гуманистической педагогики. Цель у эксперимента была одна – вырастить просто хороших людей. Сегодня по методике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</a:rPr>
              <a:t>Амонашвили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 работают школы во многих странах мира.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avilio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00063"/>
            <a:ext cx="4384675" cy="3071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57188" y="3643313"/>
            <a:ext cx="8358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CC"/>
                </a:solidFill>
              </a:rPr>
              <a:t>Основатель и президент республиканского детского благотворительного фонда „</a:t>
            </a:r>
            <a:r>
              <a:rPr lang="ru-RU" sz="2400" b="1" dirty="0" err="1">
                <a:solidFill>
                  <a:srgbClr val="FFFFCC"/>
                </a:solidFill>
              </a:rPr>
              <a:t>Бобек</a:t>
            </a:r>
            <a:r>
              <a:rPr lang="ru-RU" sz="2400" b="1" dirty="0">
                <a:solidFill>
                  <a:srgbClr val="FFFFCC"/>
                </a:solidFill>
              </a:rPr>
              <a:t>“ Сара </a:t>
            </a:r>
            <a:r>
              <a:rPr lang="ru-RU" sz="2400" b="1" dirty="0" err="1">
                <a:solidFill>
                  <a:srgbClr val="FFFFCC"/>
                </a:solidFill>
              </a:rPr>
              <a:t>Алпысовна</a:t>
            </a:r>
            <a:r>
              <a:rPr lang="ru-RU" sz="2400" b="1" dirty="0">
                <a:solidFill>
                  <a:srgbClr val="FFFFCC"/>
                </a:solidFill>
              </a:rPr>
              <a:t>    Назарбаева разработала курс программы  « Самопознание», в основе которого лежит гуманная педагогика </a:t>
            </a:r>
            <a:r>
              <a:rPr lang="ru-RU" sz="2400" b="1" dirty="0" err="1">
                <a:solidFill>
                  <a:srgbClr val="FFFFCC"/>
                </a:solidFill>
              </a:rPr>
              <a:t>Амонашвили</a:t>
            </a:r>
            <a:r>
              <a:rPr lang="ru-RU" sz="2400" b="1" dirty="0">
                <a:solidFill>
                  <a:srgbClr val="FFFFCC"/>
                </a:solidFill>
              </a:rPr>
              <a:t>.  </a:t>
            </a:r>
            <a:r>
              <a:rPr lang="ru-RU" sz="2400" b="1" dirty="0" err="1">
                <a:solidFill>
                  <a:srgbClr val="FFFFCC"/>
                </a:solidFill>
              </a:rPr>
              <a:t>Шалва</a:t>
            </a:r>
            <a:r>
              <a:rPr lang="ru-RU" sz="2400" b="1" dirty="0">
                <a:solidFill>
                  <a:srgbClr val="FFFFCC"/>
                </a:solidFill>
              </a:rPr>
              <a:t> Александрович и Сара </a:t>
            </a:r>
            <a:r>
              <a:rPr lang="ru-RU" sz="2400" b="1" dirty="0" err="1">
                <a:solidFill>
                  <a:srgbClr val="FFFFCC"/>
                </a:solidFill>
              </a:rPr>
              <a:t>Алпысовна</a:t>
            </a:r>
            <a:r>
              <a:rPr lang="ru-RU" sz="2400" b="1" dirty="0">
                <a:solidFill>
                  <a:srgbClr val="FFFFCC"/>
                </a:solidFill>
              </a:rPr>
              <a:t>   работают в тесном сотрудничестве.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-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686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750" y="3000372"/>
            <a:ext cx="81359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Доброта</a:t>
            </a:r>
            <a:r>
              <a:rPr lang="ru-RU" sz="3200" dirty="0">
                <a:solidFill>
                  <a:srgbClr val="002060"/>
                </a:solidFill>
              </a:rPr>
              <a:t> – отзывчивость, душевное расположение к людям, стремление делать добро другим</a:t>
            </a:r>
          </a:p>
          <a:p>
            <a:pPr algn="ctr"/>
            <a:r>
              <a:rPr lang="ru-RU" dirty="0">
                <a:solidFill>
                  <a:srgbClr val="008000"/>
                </a:solidFill>
              </a:rPr>
              <a:t/>
            </a:r>
            <a:br>
              <a:rPr lang="ru-RU" dirty="0">
                <a:solidFill>
                  <a:srgbClr val="008000"/>
                </a:solidFill>
              </a:rPr>
            </a:br>
            <a:r>
              <a:rPr lang="ru-RU" sz="2400" b="1" i="1" dirty="0" smtClean="0">
                <a:solidFill>
                  <a:schemeClr val="accent2"/>
                </a:solidFill>
              </a:rPr>
              <a:t>Словарь   </a:t>
            </a:r>
            <a:r>
              <a:rPr lang="ru-RU" sz="2400" b="1" i="1" dirty="0">
                <a:solidFill>
                  <a:schemeClr val="accent2"/>
                </a:solidFill>
              </a:rPr>
              <a:t>Ожегова</a:t>
            </a:r>
          </a:p>
        </p:txBody>
      </p:sp>
      <p:pic>
        <p:nvPicPr>
          <p:cNvPr id="6148" name="Picture 4" descr="0bl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97425"/>
            <a:ext cx="1300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flowers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8847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388" y="1484313"/>
            <a:ext cx="566261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5084763"/>
            <a:ext cx="9747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-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22320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lef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052513"/>
            <a:ext cx="39655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2978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ЧЬЯ ДОБРОТА ПОМОГАЕТ РАСТИ ВАМ?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642350" cy="36734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ДАРОМ НИ ОДНО ДОБРОЕ</a:t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ДЕЛО НЕ ПРОПАДАЕТ</a:t>
            </a:r>
          </a:p>
        </p:txBody>
      </p:sp>
      <p:pic>
        <p:nvPicPr>
          <p:cNvPr id="8195" name="Picture 12" descr="blesk_rozoptashk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09563"/>
            <a:ext cx="5256213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blesk_rozoptashk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229225"/>
            <a:ext cx="52562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981075"/>
            <a:ext cx="5086350" cy="55165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632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atin typeface="Arial"/>
                <a:cs typeface="Arial"/>
              </a:rPr>
              <a:t>ДЕРЕВО   ДОБРОТЫ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ДАРОМ НИ ОДНО ДОБРОЕ   ДЕЛО НЕ ПРОПАДАЕТ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Pavilion</dc:creator>
  <cp:lastModifiedBy>worker</cp:lastModifiedBy>
  <cp:revision>3</cp:revision>
  <dcterms:created xsi:type="dcterms:W3CDTF">2015-02-11T15:53:22Z</dcterms:created>
  <dcterms:modified xsi:type="dcterms:W3CDTF">2018-08-07T02:08:28Z</dcterms:modified>
</cp:coreProperties>
</file>